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0"/>
  </p:notesMasterIdLst>
  <p:sldIdLst>
    <p:sldId id="256" r:id="rId2"/>
    <p:sldId id="258" r:id="rId3"/>
    <p:sldId id="259" r:id="rId4"/>
    <p:sldId id="260" r:id="rId5"/>
    <p:sldId id="257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2" autoAdjust="0"/>
    <p:restoredTop sz="94660"/>
  </p:normalViewPr>
  <p:slideViewPr>
    <p:cSldViewPr snapToGrid="0">
      <p:cViewPr varScale="1">
        <p:scale>
          <a:sx n="66" d="100"/>
          <a:sy n="66" d="100"/>
        </p:scale>
        <p:origin x="67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38AD40-8E48-43BA-B1AD-E179CE13682B}" type="datetimeFigureOut">
              <a:rPr lang="en-US" smtClean="0"/>
              <a:t>9/27/2017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FB8A6F-E7EF-46E1-9FCF-6717E9FDF4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5208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E30F2-F1F6-49CF-ABFD-767164484505}" type="datetime1">
              <a:rPr lang="en-US" smtClean="0"/>
              <a:t>9/27/2017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Kiran Shettar</a:t>
            </a:r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10C9D-DAB5-4B0E-91DE-55F5DB722352}" type="datetime1">
              <a:rPr lang="en-US" smtClean="0"/>
              <a:t>9/27/2017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Kiran Shettar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54A17-D5D6-4DF0-8320-B7DF83D1BFED}" type="datetime1">
              <a:rPr lang="en-US" smtClean="0"/>
              <a:t>9/27/2017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Kiran Shettar</a:t>
            </a:r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AC529-711E-4C3B-8F65-0F6311E4799B}" type="datetime1">
              <a:rPr lang="en-US" smtClean="0"/>
              <a:t>9/27/2017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Kiran Shettar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4E5D8-BEA8-4C3F-B62E-F92F803CA44D}" type="datetime1">
              <a:rPr lang="en-US" smtClean="0"/>
              <a:t>9/27/2017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Kiran Shettar</a:t>
            </a:r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D1DE6-8FA3-436E-B59D-DFAC9C15C35E}" type="datetime1">
              <a:rPr lang="en-US" smtClean="0"/>
              <a:t>9/27/2017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Kiran Shettar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1DEDB-EB02-4F9A-BF71-15EE95F9A013}" type="datetime1">
              <a:rPr lang="en-US" smtClean="0"/>
              <a:t>9/27/2017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Kiran Shettar</a:t>
            </a:r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3EDBF-D2AC-49E1-91FD-9F58979DA986}" type="datetime1">
              <a:rPr lang="en-US" smtClean="0"/>
              <a:t>9/27/2017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Kiran Shettar</a:t>
            </a:r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2B4C2-4117-4612-9BCF-68B5226C3FB8}" type="datetime1">
              <a:rPr lang="en-US" smtClean="0"/>
              <a:t>9/27/2017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Kiran Shettar</a:t>
            </a:r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68804-1F1E-42A2-B238-BCC8C6AB136A}" type="datetime1">
              <a:rPr lang="en-US" smtClean="0"/>
              <a:t>9/27/2017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Kiran Shettar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B4B4A-B309-4CC8-8962-019F227D8938}" type="datetime1">
              <a:rPr lang="en-US" smtClean="0"/>
              <a:t>9/27/2017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Kiran Shettar</a:t>
            </a:r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4CD40-DB3D-4775-99BC-9F7C23F6A297}" type="datetime1">
              <a:rPr lang="en-US" smtClean="0"/>
              <a:t>9/27/2017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Kiran Shettar</a:t>
            </a:r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1CB7C-8CC9-42C9-95F9-356EE7595192}" type="datetime1">
              <a:rPr lang="en-US" smtClean="0"/>
              <a:t>9/27/2017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Kiran Shettar</a:t>
            </a:r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71E6B-F0B4-4B0F-A96A-E15042D82473}" type="datetime1">
              <a:rPr lang="en-US" smtClean="0"/>
              <a:t>9/27/2017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Kiran Shettar</a:t>
            </a:r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F925F-7834-42A6-9401-FEE7F87F70C5}" type="datetime1">
              <a:rPr lang="en-US" smtClean="0"/>
              <a:t>9/27/2017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Kiran Shettar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78B52-0169-4E44-9936-272E7C6F90A0}" type="datetime1">
              <a:rPr lang="en-US" smtClean="0"/>
              <a:t>9/27/2017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Kiran Shettar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B5EF1D-6AF2-41EA-ACB4-31DC01737F76}" type="datetime1">
              <a:rPr lang="en-US" smtClean="0"/>
              <a:t>9/27/2017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Kiran Shettar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hf sldNum="0" hd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E0E080-B729-485F-AEF4-7593A241EF4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Microsoft HoloLens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E02FA5-C35F-46EB-9B21-0E4F46E7233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														</a:t>
            </a:r>
          </a:p>
          <a:p>
            <a:r>
              <a:rPr lang="en-US" dirty="0"/>
              <a:t>											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9D4C5E-9950-44B3-A0D5-81D48DFBD4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6241" y="6492875"/>
            <a:ext cx="9065759" cy="365125"/>
          </a:xfrm>
        </p:spPr>
        <p:txBody>
          <a:bodyPr/>
          <a:lstStyle/>
          <a:p>
            <a:r>
              <a:rPr lang="en-US" dirty="0"/>
              <a:t>																	Kiran Shettar</a:t>
            </a:r>
          </a:p>
        </p:txBody>
      </p:sp>
    </p:spTree>
    <p:extLst>
      <p:ext uri="{BB962C8B-B14F-4D97-AF65-F5344CB8AC3E}">
        <p14:creationId xmlns:p14="http://schemas.microsoft.com/office/powerpoint/2010/main" val="2763758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336B9-0C44-4B38-B9E1-37D905D838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FB6965-F742-4D6F-B7E0-B041416FBF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1" y="2133600"/>
            <a:ext cx="9036731" cy="3777622"/>
          </a:xfrm>
        </p:spPr>
        <p:txBody>
          <a:bodyPr/>
          <a:lstStyle/>
          <a:p>
            <a:r>
              <a:rPr lang="en-US" dirty="0"/>
              <a:t>Microsoft HoloLens is the first holographic computer powered by Windows 10</a:t>
            </a:r>
          </a:p>
          <a:p>
            <a:endParaRPr lang="en-US" dirty="0"/>
          </a:p>
          <a:p>
            <a:r>
              <a:rPr lang="en-US" dirty="0"/>
              <a:t>It is completely unattached – Connected with Wi-Fi</a:t>
            </a:r>
          </a:p>
          <a:p>
            <a:endParaRPr lang="en-US" dirty="0"/>
          </a:p>
          <a:p>
            <a:r>
              <a:rPr lang="en-US" dirty="0"/>
              <a:t>The device allows users to pin holograms in his physical environment</a:t>
            </a:r>
          </a:p>
          <a:p>
            <a:endParaRPr lang="en-US" dirty="0"/>
          </a:p>
          <a:p>
            <a:r>
              <a:rPr lang="en-US" dirty="0"/>
              <a:t>Supports Augmented Reality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8D1AF0-7E19-460C-A1BB-FCBEC46C7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Kiran Shettar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77205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A8F27B-4C48-4B86-93D0-9105B130EC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Augmented Reality vs Virtual Reality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62F85A-25EB-4415-A709-D3CFFB5AA1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Virtual Reality: Tricks your eyes into thinking that you are some where else</a:t>
            </a:r>
          </a:p>
          <a:p>
            <a:endParaRPr lang="en-US" dirty="0"/>
          </a:p>
          <a:p>
            <a:r>
              <a:rPr lang="en-US" dirty="0"/>
              <a:t>Augmented Reality: This can show the real world around wearer with graphic overlaid</a:t>
            </a:r>
          </a:p>
          <a:p>
            <a:endParaRPr lang="en-US" dirty="0"/>
          </a:p>
          <a:p>
            <a:r>
              <a:rPr lang="en-US" dirty="0"/>
              <a:t>AR can act like VR (no transparency to real world), VR cannot act like AR. Basically, it’s VR + Google Glass</a:t>
            </a:r>
            <a:br>
              <a:rPr lang="en-US" dirty="0"/>
            </a:b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95423A-90EF-4663-97F7-708DDD0CD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Kiran Shettar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6023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A09E94B-6187-4215-B406-1AEBF33BEA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059" r="37525" b="1"/>
          <a:stretch/>
        </p:blipFill>
        <p:spPr>
          <a:xfrm>
            <a:off x="7736146" y="624110"/>
            <a:ext cx="3768466" cy="550632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241A983-62BA-4B83-A1AC-E065C975A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4798475" cy="1280890"/>
          </a:xfrm>
        </p:spPr>
        <p:txBody>
          <a:bodyPr>
            <a:normAutofit/>
          </a:bodyPr>
          <a:lstStyle/>
          <a:p>
            <a:r>
              <a:rPr lang="en-US" dirty="0"/>
              <a:t>What is a Hologram?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0CDBA-A142-48B9-B506-C8FBD40FC5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3" y="2040467"/>
            <a:ext cx="4802188" cy="3870755"/>
          </a:xfrm>
        </p:spPr>
        <p:txBody>
          <a:bodyPr>
            <a:normAutofit/>
          </a:bodyPr>
          <a:lstStyle/>
          <a:p>
            <a:r>
              <a:rPr lang="en-US" dirty="0"/>
              <a:t>A three dimensional image formed by the Interference of light beams from a laser or other light source</a:t>
            </a:r>
          </a:p>
          <a:p>
            <a:endParaRPr lang="en-US" dirty="0"/>
          </a:p>
          <a:p>
            <a:r>
              <a:rPr lang="en-US" dirty="0"/>
              <a:t>A hologram is an object like any other object in real world. Instead of being made of physical matter, a hologram is made entirely of light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7DADE6-9C3D-409D-9126-BBF139457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89212" y="6135808"/>
            <a:ext cx="761999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Kiran Shettar</a:t>
            </a:r>
          </a:p>
        </p:txBody>
      </p:sp>
    </p:spTree>
    <p:extLst>
      <p:ext uri="{BB962C8B-B14F-4D97-AF65-F5344CB8AC3E}">
        <p14:creationId xmlns:p14="http://schemas.microsoft.com/office/powerpoint/2010/main" val="38600285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E9D11FD5-487C-4A6B-836F-3831DC830FB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9765169-F70D-4841-BE65-62E10CBED84D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1" name="Content Placeholder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2701" y="640080"/>
            <a:ext cx="6607261" cy="5252773"/>
          </a:xfrm>
          <a:prstGeom prst="rect">
            <a:avLst/>
          </a:prstGeom>
        </p:spPr>
      </p:pic>
      <p:sp>
        <p:nvSpPr>
          <p:cNvPr id="21" name="Freeform 14">
            <a:extLst>
              <a:ext uri="{FF2B5EF4-FFF2-40B4-BE49-F238E27FC236}">
                <a16:creationId xmlns:a16="http://schemas.microsoft.com/office/drawing/2014/main" id="{2A2CC818-8106-45C0-93D5-7051F99F2C8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9DEE4D6-472F-42EA-AA05-5C2D8ADF5D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3850205" cy="1259894"/>
          </a:xfrm>
        </p:spPr>
        <p:txBody>
          <a:bodyPr>
            <a:normAutofit/>
          </a:bodyPr>
          <a:lstStyle/>
          <a:p>
            <a:r>
              <a:rPr lang="en-US" dirty="0"/>
              <a:t>HoloLens Design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5B2684-BA81-4AEE-9D71-A434CD06A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20916" y="6135808"/>
            <a:ext cx="761999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Kiran Shettar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>
          <a:xfrm>
            <a:off x="649225" y="2133600"/>
            <a:ext cx="3850204" cy="3759253"/>
          </a:xfrm>
        </p:spPr>
        <p:txBody>
          <a:bodyPr>
            <a:normAutofit/>
          </a:bodyPr>
          <a:lstStyle/>
          <a:p>
            <a:r>
              <a:rPr lang="en-US" dirty="0"/>
              <a:t>Integrated Day and Night depth camera</a:t>
            </a:r>
          </a:p>
          <a:p>
            <a:r>
              <a:rPr lang="en-US" dirty="0"/>
              <a:t>Sensors (18) – Motion &amp; Eye</a:t>
            </a:r>
          </a:p>
          <a:p>
            <a:r>
              <a:rPr lang="en-US" dirty="0"/>
              <a:t>Computer – CPU, GPU, battery, HPU (Holographic)</a:t>
            </a:r>
          </a:p>
          <a:p>
            <a:r>
              <a:rPr lang="en-US" dirty="0"/>
              <a:t>Lenses – Nano Projectors with Light Engine</a:t>
            </a:r>
          </a:p>
          <a:p>
            <a:r>
              <a:rPr lang="en-US" dirty="0"/>
              <a:t>Buttons – Volume &amp; Contrast</a:t>
            </a:r>
          </a:p>
          <a:p>
            <a:r>
              <a:rPr lang="en-US" dirty="0"/>
              <a:t>Vents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85730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0F5613-69F8-45BB-B7CE-16C2EAE138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of Microsoft HoloLens?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22ECAC-EBAA-4C26-A1D2-1F73B927F7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Microsoft HoloLens has user interface, so it takes voice, gaze and gestures as input commands. It has sound system built-in so that the users can listen.</a:t>
            </a:r>
          </a:p>
          <a:p>
            <a:endParaRPr lang="en-US" dirty="0"/>
          </a:p>
          <a:p>
            <a:r>
              <a:rPr lang="en-US" dirty="0"/>
              <a:t>The projection of hologram: For projection, HoloLens use the HUE(head up display) method with the help of two nano projectors. The device will reflect the image as light on users eye</a:t>
            </a:r>
          </a:p>
          <a:p>
            <a:endParaRPr lang="en-US" dirty="0"/>
          </a:p>
          <a:p>
            <a:r>
              <a:rPr lang="en-US" dirty="0"/>
              <a:t>To create a HoloLens image, light particles bounce around millions of times in the so called light engine of the device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BB1C8F-E6E2-4EA6-AE28-05FCBA407D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Kiran Shettar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58635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403C1-8D90-475C-A108-E8C76D382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Development: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CD06AC-F1AF-43B3-8CBF-698FA5CE56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Visual Studio 2017 or Visual Studio 2015 with Update 3 - Navigate to the Universal Windows Platform development and choose Game Development with Unity</a:t>
            </a:r>
          </a:p>
          <a:p>
            <a:endParaRPr lang="en-US" dirty="0"/>
          </a:p>
          <a:p>
            <a:r>
              <a:rPr lang="en-US" dirty="0"/>
              <a:t>HoloLens Emulator &amp; Holographic Template – The emulator allows you to run apps on Windows Holographic in a virtual machine without a physical HoloLens. This package includes holographic DirectX project templates for Visual Studio. The System must support Hyper-V for the Emulator installation to succeed</a:t>
            </a:r>
          </a:p>
          <a:p>
            <a:endParaRPr lang="en-US" dirty="0"/>
          </a:p>
          <a:p>
            <a:r>
              <a:rPr lang="en-US" dirty="0"/>
              <a:t>Unity 5.6 or Unity 2017.1 – Build a holographic application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CF0E50-9006-4C62-ABE6-C673354B0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Kiran Shettar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41807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17060-CD54-4AFD-8881-1C25F2D9B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Development : System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5A5B4B-F727-4BCB-A55D-473EE3C3EE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HoloLens Emulator</a:t>
            </a:r>
          </a:p>
          <a:p>
            <a:pPr lvl="1"/>
            <a:r>
              <a:rPr lang="en-US" dirty="0"/>
              <a:t>64 bit Windows 10 Pro, Enterprise or Education (The Home edition does not support Hyper-V or HoloLens Emulator)</a:t>
            </a:r>
          </a:p>
          <a:p>
            <a:pPr lvl="1"/>
            <a:r>
              <a:rPr lang="en-US" dirty="0"/>
              <a:t>64 bit CPU</a:t>
            </a:r>
          </a:p>
          <a:p>
            <a:pPr lvl="1"/>
            <a:r>
              <a:rPr lang="en-US" dirty="0"/>
              <a:t>8 GB of RAM or more</a:t>
            </a:r>
          </a:p>
          <a:p>
            <a:pPr lvl="1"/>
            <a:r>
              <a:rPr lang="en-US" dirty="0"/>
              <a:t>GPU (The emulator might work with an unsupported GPU, but will be significantly slower) – DirectX 11.0 or later, WDDM </a:t>
            </a:r>
            <a:r>
              <a:rPr lang="en-US"/>
              <a:t>1.2 driver or later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BCD144-EB99-4D64-94AE-D8308396D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Kiran Shettar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8360086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110</TotalTime>
  <Words>442</Words>
  <Application>Microsoft Office PowerPoint</Application>
  <PresentationFormat>Widescreen</PresentationFormat>
  <Paragraphs>56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Century Gothic</vt:lpstr>
      <vt:lpstr>Wingdings 3</vt:lpstr>
      <vt:lpstr>Wisp</vt:lpstr>
      <vt:lpstr>Microsoft HoloLens</vt:lpstr>
      <vt:lpstr>INTRODUCTION</vt:lpstr>
      <vt:lpstr>Augmented Reality vs Virtual Reality</vt:lpstr>
      <vt:lpstr>What is a Hologram?</vt:lpstr>
      <vt:lpstr>HoloLens Design</vt:lpstr>
      <vt:lpstr>Working of Microsoft HoloLens?</vt:lpstr>
      <vt:lpstr>Development: Tools</vt:lpstr>
      <vt:lpstr>Development : System Requirements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Microsoft HoloLens</dc:title>
  <dc:creator>Kiran Shettar</dc:creator>
  <cp:lastModifiedBy>Kiran Shettar</cp:lastModifiedBy>
  <cp:revision>10</cp:revision>
  <dcterms:created xsi:type="dcterms:W3CDTF">2017-09-27T14:54:50Z</dcterms:created>
  <dcterms:modified xsi:type="dcterms:W3CDTF">2017-09-27T16:45:14Z</dcterms:modified>
</cp:coreProperties>
</file>

<file path=docProps/thumbnail.jpeg>
</file>